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8F9D3A4-95BC-4FE3-B44D-9D7681904A44}">
  <a:tblStyle styleId="{38F9D3A4-95BC-4FE3-B44D-9D7681904A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{38F9D3A4-95BC-4FE3-B44D-9D7681904A44}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